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7" r:id="rId2"/>
    <p:sldId id="278" r:id="rId3"/>
    <p:sldId id="279" r:id="rId4"/>
    <p:sldId id="280" r:id="rId5"/>
    <p:sldId id="260" r:id="rId6"/>
    <p:sldId id="261" r:id="rId7"/>
    <p:sldId id="272" r:id="rId8"/>
    <p:sldId id="271" r:id="rId9"/>
    <p:sldId id="264" r:id="rId10"/>
    <p:sldId id="265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21296-D540-4457-9E53-C2D2EFE7CEE8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F0B07-E4DE-4986-AE7C-76D5EFAFB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7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/>
              <a:t>Название проекта</a:t>
            </a:r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Логотип ведомства</a:t>
            </a:r>
          </a:p>
        </p:txBody>
      </p:sp>
    </p:spTree>
    <p:extLst>
      <p:ext uri="{BB962C8B-B14F-4D97-AF65-F5344CB8AC3E}">
        <p14:creationId xmlns:p14="http://schemas.microsoft.com/office/powerpoint/2010/main" val="59633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4224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08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50_06@mail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9C052C25-5770-4EDA-8877-D3C33E36F0BA}"/>
              </a:ext>
            </a:extLst>
          </p:cNvPr>
          <p:cNvSpPr txBox="1">
            <a:spLocks/>
          </p:cNvSpPr>
          <p:nvPr/>
        </p:nvSpPr>
        <p:spPr>
          <a:xfrm>
            <a:off x="446049" y="1378119"/>
            <a:ext cx="8097876" cy="3256156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Проект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Оптимизация процесса «Подготовка и размещение информации на сайте ОУ»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1342" y="116632"/>
            <a:ext cx="7041095" cy="1077218"/>
          </a:xfrm>
        </p:spPr>
        <p:txBody>
          <a:bodyPr/>
          <a:lstStyle/>
          <a:p>
            <a:r>
              <a:rPr lang="ru-RU" dirty="0" smtClean="0"/>
              <a:t>Чек-лист по оформлению новостей </a:t>
            </a:r>
            <a:br>
              <a:rPr lang="ru-RU" dirty="0" smtClean="0"/>
            </a:br>
            <a:r>
              <a:rPr lang="ru-RU" dirty="0" smtClean="0"/>
              <a:t>для размещения на сайте ОУ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522019"/>
              </p:ext>
            </p:extLst>
          </p:nvPr>
        </p:nvGraphicFramePr>
        <p:xfrm>
          <a:off x="590843" y="1242255"/>
          <a:ext cx="8018584" cy="529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748"/>
                <a:gridCol w="5992836"/>
              </a:tblGrid>
              <a:tr h="6166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новостной ленты: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Заголовок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текст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66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заголовка: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предложение без лишних запятых и кавычек. Шрифт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 News Romans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размер-12 (жирный), междустрочный интервал-1.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66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предложение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описание заголовка.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66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текст: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 раскрывает заявленную тематику. Соответствует запросам и интересам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аудитории.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Шрифт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 News Romans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размер-12 (жирный), междустрочный интервал-1.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66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информации: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автора полностью с указанием должности.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66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новостной информации: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размещения новости на сайте ОУ необходим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направить на электронную почту: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school50_06@mail.ru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теме письма указать: дата новости, заголовок.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2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38370" y="116632"/>
            <a:ext cx="4787016" cy="1077218"/>
          </a:xfrm>
        </p:spPr>
        <p:txBody>
          <a:bodyPr/>
          <a:lstStyle/>
          <a:p>
            <a:r>
              <a:rPr lang="ru-RU" dirty="0"/>
              <a:t>Результаты </a:t>
            </a:r>
            <a:r>
              <a:rPr lang="ru-RU" dirty="0" err="1" smtClean="0"/>
              <a:t>лин</a:t>
            </a:r>
            <a:r>
              <a:rPr lang="ru-RU" dirty="0" smtClean="0"/>
              <a:t>-проекта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51692" y="1364566"/>
            <a:ext cx="837027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 мониторинг по целевым показателям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-проекта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 достигнуты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чек-лист по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формлению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новстей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размещения на сайте ОУ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62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Calibri"/>
              <a:cs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5" t="47122" r="17637" b="9200"/>
          <a:stretch/>
        </p:blipFill>
        <p:spPr bwMode="auto">
          <a:xfrm>
            <a:off x="39029" y="2940148"/>
            <a:ext cx="9078613" cy="369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582" y="577467"/>
            <a:ext cx="7747506" cy="1815882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лин-проекта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бюджетное общеобразовательного учреждения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50»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размещение информации на сайте ОУ»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52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1996" y="258979"/>
            <a:ext cx="3882794" cy="646331"/>
          </a:xfrm>
        </p:spPr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36" y="1089514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63" y="2256326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2277987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87242" y="1266733"/>
            <a:ext cx="770847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Петрыкина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Л.А. -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заместитель директора по БЖ-руководитель проекта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1796" y="2394841"/>
            <a:ext cx="3600400" cy="1229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Караваева Я.Ю.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советник директора по воспитанию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20072" y="2394841"/>
            <a:ext cx="3600400" cy="1229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Афанасьева Н.С.-заместитель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директора по ВР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6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79310" cy="584775"/>
          </a:xfrm>
        </p:spPr>
        <p:txBody>
          <a:bodyPr/>
          <a:lstStyle/>
          <a:p>
            <a:r>
              <a:rPr lang="ru-RU" dirty="0"/>
              <a:t>Карта текущего состояния процесса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8123" y="886265"/>
            <a:ext cx="54582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процесса «Подготовка и размещение информации на сайте МБОУ «СОШ № 50»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49475"/>
              </p:ext>
            </p:extLst>
          </p:nvPr>
        </p:nvGraphicFramePr>
        <p:xfrm>
          <a:off x="337624" y="2001911"/>
          <a:ext cx="8525020" cy="2429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004"/>
                <a:gridCol w="1705004"/>
                <a:gridCol w="1705004"/>
                <a:gridCol w="1705004"/>
                <a:gridCol w="1705004"/>
              </a:tblGrid>
              <a:tr h="41773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476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проекта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Поручение о размещении информации на сайте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(5-10 мин)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Советник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директора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и подготовка информации;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передача для проверки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(20-25 мин)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Советник директора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информации для проверки ответственному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сайт ОУ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(5-10 мин)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 по ВР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Проверяет представленную информацию,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отбирает фотографии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(15-20 мин)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 по ВР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Отправляет электронный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 новостей и фотографий по электронной почте на проверку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(5-10 мин)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909880"/>
              </p:ext>
            </p:extLst>
          </p:nvPr>
        </p:nvGraphicFramePr>
        <p:xfrm>
          <a:off x="358727" y="4431323"/>
          <a:ext cx="8602395" cy="206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479"/>
                <a:gridCol w="1720479"/>
                <a:gridCol w="1720479"/>
                <a:gridCol w="1720479"/>
                <a:gridCol w="1720479"/>
              </a:tblGrid>
              <a:tr h="4783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508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проекта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Обрабатывает информацию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(10-15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 по ВР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Исправляет ошибки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(15-20 мин)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 по ВР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Передаёт исправленный вариант на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проверку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(10-15 мин)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Проверяет новый материал и передаёт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ответственному для размещения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(10-15 мин)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 по ВР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Размещают информацию на сайт</a:t>
                      </a:r>
                    </a:p>
                    <a:p>
                      <a:pPr algn="ctr"/>
                      <a:r>
                        <a:rPr lang="ru-RU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(5-10 мин)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43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7191"/>
            <a:ext cx="3880877" cy="591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674" y="332656"/>
            <a:ext cx="7080657" cy="1077218"/>
          </a:xfrm>
        </p:spPr>
        <p:txBody>
          <a:bodyPr/>
          <a:lstStyle/>
          <a:p>
            <a:r>
              <a:rPr lang="ru-RU" b="1" dirty="0" smtClean="0"/>
              <a:t>Введение в предметную область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Пирамида </a:t>
            </a:r>
            <a:r>
              <a:rPr lang="ru-RU" dirty="0"/>
              <a:t>проблем</a:t>
            </a:r>
          </a:p>
        </p:txBody>
      </p:sp>
      <p:sp>
        <p:nvSpPr>
          <p:cNvPr id="3" name="Блок-схема: альтернативный процесс 2"/>
          <p:cNvSpPr/>
          <p:nvPr/>
        </p:nvSpPr>
        <p:spPr bwMode="auto">
          <a:xfrm>
            <a:off x="2826517" y="1804719"/>
            <a:ext cx="3278677" cy="905226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 bwMode="auto">
          <a:xfrm>
            <a:off x="3241967" y="2951426"/>
            <a:ext cx="3826413" cy="1041009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9309" y="1872611"/>
            <a:ext cx="39330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выявлены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9779" y="3087209"/>
            <a:ext cx="4250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выявлены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449" y="4325962"/>
            <a:ext cx="5268536" cy="253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80877" y="4325962"/>
            <a:ext cx="4881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образовательной организации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4449" y="4726072"/>
            <a:ext cx="5268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Избыточность информации.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Временные потери при загрузке нескольких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изображений или файлов с большим объемом.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Отсутствие подписей под рисунками 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Отсутствие единого стиля оформления текстовой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1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4363695" cy="1077218"/>
          </a:xfrm>
        </p:spPr>
        <p:txBody>
          <a:bodyPr/>
          <a:lstStyle/>
          <a:p>
            <a:r>
              <a:rPr lang="ru-RU" dirty="0"/>
              <a:t>План мероприятий по</a:t>
            </a:r>
            <a:br>
              <a:rPr lang="ru-RU" dirty="0"/>
            </a:br>
            <a:r>
              <a:rPr lang="ru-RU" dirty="0"/>
              <a:t> устранению проблем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576046"/>
              </p:ext>
            </p:extLst>
          </p:nvPr>
        </p:nvGraphicFramePr>
        <p:xfrm>
          <a:off x="379828" y="1397000"/>
          <a:ext cx="8482817" cy="5432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37"/>
                <a:gridCol w="1280160"/>
                <a:gridCol w="1491175"/>
                <a:gridCol w="1434905"/>
                <a:gridCol w="1346478"/>
                <a:gridCol w="1211831"/>
                <a:gridCol w="1211831"/>
              </a:tblGrid>
              <a:tr h="11308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Проблема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Причины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Планируемые мероприятия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Документ, подтверждающий  выполнение работы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Ф.И.О. ответственного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Сроки</a:t>
                      </a:r>
                      <a:endParaRPr lang="ru-RU" sz="1400" dirty="0"/>
                    </a:p>
                  </a:txBody>
                  <a:tcPr/>
                </a:tc>
              </a:tr>
              <a:tr h="107131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Длительный процесс подготовки</a:t>
                      </a:r>
                      <a:r>
                        <a:rPr lang="ru-RU" sz="1100" baseline="0" dirty="0" smtClean="0"/>
                        <a:t> информации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Занятость</a:t>
                      </a:r>
                      <a:r>
                        <a:rPr lang="ru-RU" sz="1100" baseline="0" dirty="0" smtClean="0"/>
                        <a:t> педагогов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Передача материалов</a:t>
                      </a:r>
                      <a:r>
                        <a:rPr lang="ru-RU" sz="1100" baseline="0" dirty="0" smtClean="0"/>
                        <a:t> по электронным формам связи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Утвержденный алгоритм передачи информации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Советник директора по воспитанию</a:t>
                      </a:r>
                    </a:p>
                    <a:p>
                      <a:r>
                        <a:rPr lang="ru-RU" sz="1100" dirty="0" smtClean="0"/>
                        <a:t>Классные руководители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24.09.2022</a:t>
                      </a:r>
                      <a:endParaRPr lang="ru-RU" sz="1100" dirty="0"/>
                    </a:p>
                  </a:txBody>
                  <a:tcPr/>
                </a:tc>
              </a:tr>
              <a:tr h="107131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Избыточность информации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Отсутствие</a:t>
                      </a:r>
                      <a:r>
                        <a:rPr lang="ru-RU" sz="1100" baseline="0" dirty="0" smtClean="0"/>
                        <a:t> алгоритма подготовки информации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Разработка </a:t>
                      </a:r>
                      <a:r>
                        <a:rPr lang="ru-RU" sz="1100" dirty="0" err="1" smtClean="0"/>
                        <a:t>алгогоритма</a:t>
                      </a:r>
                      <a:r>
                        <a:rPr lang="ru-RU" sz="1100" baseline="0" dirty="0" smtClean="0"/>
                        <a:t> подготовки информации на сайт учреждения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Утвержденный алгоритм подготовки информации</a:t>
                      </a:r>
                      <a:r>
                        <a:rPr lang="ru-RU" sz="1100" baseline="0" dirty="0" smtClean="0"/>
                        <a:t> на сайт учреждения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Советник директора по воспитанию</a:t>
                      </a:r>
                    </a:p>
                    <a:p>
                      <a:r>
                        <a:rPr lang="ru-RU" sz="1100" dirty="0" err="1" smtClean="0"/>
                        <a:t>Зам.директора</a:t>
                      </a:r>
                      <a:r>
                        <a:rPr lang="ru-RU" sz="1100" dirty="0" smtClean="0"/>
                        <a:t> по ВР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30.09.2022</a:t>
                      </a:r>
                      <a:endParaRPr lang="ru-RU" sz="1100" dirty="0"/>
                    </a:p>
                  </a:txBody>
                  <a:tcPr/>
                </a:tc>
              </a:tr>
              <a:tr h="107131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Временные потери при загрузке файлов с большим объемом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Отсутствие единых требований к техническим характеристикам файлов и изображений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Подготовка требований к техническим характеристикам файлов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Утверждение</a:t>
                      </a:r>
                      <a:r>
                        <a:rPr lang="ru-RU" sz="1100" baseline="0" dirty="0" smtClean="0"/>
                        <a:t> требований к техническим характеристикам файлов и изображений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Советник</a:t>
                      </a:r>
                      <a:r>
                        <a:rPr lang="ru-RU" sz="1100" baseline="0" dirty="0" smtClean="0"/>
                        <a:t> директора по воспитанию</a:t>
                      </a:r>
                    </a:p>
                    <a:p>
                      <a:r>
                        <a:rPr lang="ru-RU" sz="1100" dirty="0" err="1" smtClean="0"/>
                        <a:t>Зам.директора</a:t>
                      </a:r>
                      <a:r>
                        <a:rPr lang="ru-RU" sz="1100" dirty="0" smtClean="0"/>
                        <a:t> по ВР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1.10.2022</a:t>
                      </a:r>
                      <a:endParaRPr lang="ru-RU" sz="1100" dirty="0"/>
                    </a:p>
                  </a:txBody>
                  <a:tcPr/>
                </a:tc>
              </a:tr>
              <a:tr h="98257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Разностилевое</a:t>
                      </a:r>
                      <a:r>
                        <a:rPr lang="ru-RU" sz="1100" baseline="0" dirty="0" smtClean="0"/>
                        <a:t> оформление текстовой информации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Отсутствие</a:t>
                      </a:r>
                      <a:r>
                        <a:rPr lang="ru-RU" sz="1100" baseline="0" dirty="0" smtClean="0"/>
                        <a:t> общих требований к подготовке и размещению материалов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Разработка</a:t>
                      </a:r>
                      <a:r>
                        <a:rPr lang="ru-RU" sz="1100" baseline="0" dirty="0" smtClean="0"/>
                        <a:t> шаблона для размещения информации на сайте ОУ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Утверждение шаблона для размещение информации</a:t>
                      </a:r>
                      <a:r>
                        <a:rPr lang="ru-RU" sz="1100" baseline="0" dirty="0" smtClean="0"/>
                        <a:t> на сайт ОУ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Зам.директора</a:t>
                      </a:r>
                      <a:r>
                        <a:rPr lang="ru-RU" sz="1100" dirty="0" smtClean="0"/>
                        <a:t> по ВР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5.10.2022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70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020" y="260648"/>
            <a:ext cx="4849726" cy="584775"/>
          </a:xfrm>
        </p:spPr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633046" y="1674055"/>
            <a:ext cx="2954216" cy="11113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" y="3798667"/>
            <a:ext cx="29622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вал 4"/>
          <p:cNvSpPr/>
          <p:nvPr/>
        </p:nvSpPr>
        <p:spPr bwMode="auto">
          <a:xfrm>
            <a:off x="4360985" y="1589649"/>
            <a:ext cx="4262511" cy="128016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596" y="3713601"/>
            <a:ext cx="42799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8554" y="1814732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реализации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-проекта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554" y="3944214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реализации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-проекта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1856935" y="2869809"/>
            <a:ext cx="534573" cy="84379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072" y="2954415"/>
            <a:ext cx="445147" cy="67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12622" y="1800663"/>
            <a:ext cx="3573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протекания процесса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 1 час 30 минут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 3 часа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12622" y="3898047"/>
            <a:ext cx="3573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протекания процесса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 50 минут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час 30 минут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293034" y="5430129"/>
            <a:ext cx="4642338" cy="104100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1508" y="5430129"/>
            <a:ext cx="4407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 времени: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 40 час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 1 час 30 минут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58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51937"/>
            <a:ext cx="4849726" cy="584775"/>
          </a:xfrm>
        </p:spPr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450333"/>
              </p:ext>
            </p:extLst>
          </p:nvPr>
        </p:nvGraphicFramePr>
        <p:xfrm>
          <a:off x="464234" y="1397000"/>
          <a:ext cx="8243668" cy="446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834"/>
                <a:gridCol w="4121834"/>
              </a:tblGrid>
              <a:tr h="211992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Было: 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отсутствовал единый стиль оформления новостной информации.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Было: 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своевременное размещение информации на сайте.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7820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Стало: 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разработаны чек-листы для подготовки новостей различного содержания. </a:t>
                      </a:r>
                    </a:p>
                    <a:p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Стало: 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новости размещаются</a:t>
                      </a:r>
                      <a:r>
                        <a:rPr lang="ru-RU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 опозданий и задержек.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37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929" y="116632"/>
            <a:ext cx="2983894" cy="1077218"/>
          </a:xfrm>
        </p:spPr>
        <p:txBody>
          <a:bodyPr/>
          <a:lstStyle/>
          <a:p>
            <a:r>
              <a:rPr lang="ru-RU" dirty="0"/>
              <a:t>Визуализация 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6" t="11154" r="6476" b="5962"/>
          <a:stretch/>
        </p:blipFill>
        <p:spPr bwMode="auto">
          <a:xfrm>
            <a:off x="309457" y="1674056"/>
            <a:ext cx="8422661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67495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620</Words>
  <Application>Microsoft Office PowerPoint</Application>
  <PresentationFormat>Экран (4:3)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Презентация PowerPoint</vt:lpstr>
      <vt:lpstr>Паспорт лин-проекта Муниципального бюджетное общеобразовательного учреждения  «Средняя общеобразовательная школа № 50» «Подготовка и размещение информации на сайте ОУ» </vt:lpstr>
      <vt:lpstr>Команда проекта</vt:lpstr>
      <vt:lpstr>Карта текущего состояния процесса</vt:lpstr>
      <vt:lpstr>Введение в предметную область  Пирамида проблем</vt:lpstr>
      <vt:lpstr>План мероприятий по  устранению проблем</vt:lpstr>
      <vt:lpstr>Достигнутые результаты</vt:lpstr>
      <vt:lpstr>Достигнутые результаты</vt:lpstr>
      <vt:lpstr>Визуализация  </vt:lpstr>
      <vt:lpstr>Чек-лист по оформлению новостей  для размещения на сайте ОУ</vt:lpstr>
      <vt:lpstr>Результаты лин-проекта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Яна</cp:lastModifiedBy>
  <cp:revision>42</cp:revision>
  <dcterms:created xsi:type="dcterms:W3CDTF">2021-04-01T04:27:01Z</dcterms:created>
  <dcterms:modified xsi:type="dcterms:W3CDTF">2023-01-30T07:28:52Z</dcterms:modified>
</cp:coreProperties>
</file>